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1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70" r:id="rId6"/>
    <p:sldId id="259" r:id="rId7"/>
    <p:sldId id="271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4"/>
    <p:restoredTop sz="87303"/>
  </p:normalViewPr>
  <p:slideViewPr>
    <p:cSldViewPr snapToGrid="0" snapToObjects="1">
      <p:cViewPr>
        <p:scale>
          <a:sx n="104" d="100"/>
          <a:sy n="104" d="100"/>
        </p:scale>
        <p:origin x="424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D432F-2478-8F40-BAA9-38B5E35EFE8F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0EE9C-EA7F-F241-94AE-33260F5AF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3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point , to </a:t>
            </a:r>
            <a:r>
              <a:rPr lang="en-US" dirty="0" err="1"/>
              <a:t>summarad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9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many feature, next share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3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table to next slide , fix that </a:t>
            </a:r>
            <a:r>
              <a:rPr lang="en-US" dirty="0" err="1"/>
              <a:t>aggrea</a:t>
            </a:r>
            <a:r>
              <a:rPr lang="en-US" dirty="0"/>
              <a:t>, exclude , </a:t>
            </a:r>
            <a:r>
              <a:rPr lang="en-US" dirty="0" err="1"/>
              <a:t>demison</a:t>
            </a:r>
            <a:r>
              <a:rPr lang="en-US" dirty="0"/>
              <a:t> , </a:t>
            </a:r>
            <a:r>
              <a:rPr lang="en-US" dirty="0" err="1"/>
              <a:t>scatteplot</a:t>
            </a:r>
            <a:r>
              <a:rPr lang="en-US" dirty="0"/>
              <a:t>,  add 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data overview describe data,  come early 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, x , title ,  </a:t>
            </a:r>
            <a:r>
              <a:rPr lang="en-US" dirty="0" err="1"/>
              <a:t>legned</a:t>
            </a:r>
            <a:r>
              <a:rPr lang="en-US" dirty="0"/>
              <a:t>, empty – 1. the number of </a:t>
            </a:r>
            <a:r>
              <a:rPr lang="en-US" dirty="0" err="1"/>
              <a:t>heradls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1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5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correlation, and </a:t>
            </a:r>
            <a:r>
              <a:rPr lang="en-US" dirty="0" err="1"/>
              <a:t>scateplot</a:t>
            </a:r>
            <a:r>
              <a:rPr lang="en-US" dirty="0"/>
              <a:t> of </a:t>
            </a:r>
            <a:r>
              <a:rPr lang="en-US" dirty="0" err="1"/>
              <a:t>splo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 algorithm </a:t>
            </a:r>
            <a:r>
              <a:rPr lang="en-US" dirty="0" err="1"/>
              <a:t>befeorw</a:t>
            </a:r>
            <a:r>
              <a:rPr lang="en-US" dirty="0"/>
              <a:t> feature selection , </a:t>
            </a:r>
            <a:r>
              <a:rPr lang="en-US" dirty="0" err="1"/>
              <a:t>lda</a:t>
            </a:r>
            <a:r>
              <a:rPr lang="en-US" dirty="0"/>
              <a:t>, </a:t>
            </a:r>
            <a:r>
              <a:rPr lang="en-US" dirty="0" err="1"/>
              <a:t>pca</a:t>
            </a:r>
            <a:r>
              <a:rPr lang="en-US" dirty="0"/>
              <a:t>, </a:t>
            </a:r>
            <a:r>
              <a:rPr lang="en-US" dirty="0" err="1"/>
              <a:t>lr</a:t>
            </a:r>
            <a:r>
              <a:rPr lang="en-US" dirty="0"/>
              <a:t> may not be one perf well, t v v big </a:t>
            </a:r>
            <a:r>
              <a:rPr lang="en-US" dirty="0" err="1"/>
              <a:t>ga</a:t>
            </a:r>
            <a:r>
              <a:rPr lang="en-US" dirty="0"/>
              <a:t> , overfitting.,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5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E9C-EA7F-F241-94AE-33260F5AF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517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2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7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7497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5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27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3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49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8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2B42AD3-A1D2-5142-A0E4-DBAB6A8522B6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AE795F8-026C-D242-ACE0-A7206636944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531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19E6-1377-C049-9D81-87084C7A5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Legends</a:t>
            </a:r>
          </a:p>
        </p:txBody>
      </p:sp>
    </p:spTree>
    <p:extLst>
      <p:ext uri="{BB962C8B-B14F-4D97-AF65-F5344CB8AC3E}">
        <p14:creationId xmlns:p14="http://schemas.microsoft.com/office/powerpoint/2010/main" val="72328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0431-5645-1A42-8534-E81E32C8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8960-DCD5-FB46-88A8-6BD2BEE77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3016"/>
            <a:ext cx="10178322" cy="1634147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Dragons: Elite monster which gives team bonus when killed. The 4th dragon killed by a team gives a massive stats bonus. The 5th dragon (Elder Dragon) offers a huge advantage to the team.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 the possibility that red team get more dragon in first 10 min is 41.31%,  blue team only 36.20%.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on graph show, the team which gets more dragons will have a higher possibility to win the game.</a:t>
            </a:r>
          </a:p>
          <a:p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also can prove what people said in the forum base on our data.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9CEA1-B7C6-0B46-BDE4-41CE6EF5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3202190"/>
            <a:ext cx="4752976" cy="3530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E0CE2B-800C-AD49-A266-AC750866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3202190"/>
            <a:ext cx="5342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2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F91B-AEDB-AC41-9D2D-5EEE507F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7" y="467940"/>
            <a:ext cx="6465306" cy="657222"/>
          </a:xfrm>
        </p:spPr>
        <p:txBody>
          <a:bodyPr>
            <a:noAutofit/>
          </a:bodyPr>
          <a:lstStyle/>
          <a:p>
            <a:r>
              <a:rPr lang="en-US" sz="3200"/>
              <a:t>Correlations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D7FF91-66EB-4883-AC22-5430C7F0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8174"/>
            <a:ext cx="9388613" cy="14865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 we expect, blueHeradsDiff have negative and weak correlation with target value.</a:t>
            </a:r>
          </a:p>
          <a:p>
            <a:r>
              <a:rPr lang="en-US" dirty="0">
                <a:solidFill>
                  <a:schemeClr val="tx1"/>
                </a:solidFill>
              </a:rPr>
              <a:t>The amount of deaths is one feature has negative correlation with win the game.</a:t>
            </a:r>
          </a:p>
          <a:p>
            <a:r>
              <a:rPr lang="en-US" dirty="0">
                <a:solidFill>
                  <a:schemeClr val="tx1"/>
                </a:solidFill>
              </a:rPr>
              <a:t>Result: Team with more gold and experience would likely to win the game.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1C7CE8-1165-1241-989B-53D7C203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34" y="2784763"/>
            <a:ext cx="5863359" cy="359765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E509BB-2611-9C43-8E0F-97F39EEA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2957775"/>
            <a:ext cx="4294256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5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E40A-D30A-0046-ABA5-967E4FEC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Feature selection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7A3128-9071-4C1D-AADA-85C7A51B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234722" cy="35935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sequential backward selection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tree-based feature selection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selected from model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FC5FF-01EF-9B4D-80D4-E6508DC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0" y="520673"/>
            <a:ext cx="6934200" cy="5816654"/>
          </a:xfrm>
          <a:prstGeom prst="rect">
            <a:avLst/>
          </a:prstGeom>
        </p:spPr>
      </p:pic>
      <p:pic>
        <p:nvPicPr>
          <p:cNvPr id="1025" name="Picture 1" descr="page10image57251456">
            <a:extLst>
              <a:ext uri="{FF2B5EF4-FFF2-40B4-BE49-F238E27FC236}">
                <a16:creationId xmlns:a16="http://schemas.microsoft.com/office/drawing/2014/main" id="{1D04AB1E-9B31-DC4D-B48F-B0A8C328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3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0image57251456">
            <a:extLst>
              <a:ext uri="{FF2B5EF4-FFF2-40B4-BE49-F238E27FC236}">
                <a16:creationId xmlns:a16="http://schemas.microsoft.com/office/drawing/2014/main" id="{E6BE82B3-72BC-4848-8690-C3419B9A0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3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15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44E2-0851-4E4A-89C4-20E77A24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A8BF1BD-343B-B945-96AC-544F26399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3420" y="1581665"/>
            <a:ext cx="3538639" cy="1977081"/>
          </a:xfrm>
        </p:spPr>
      </p:pic>
      <p:pic>
        <p:nvPicPr>
          <p:cNvPr id="2049" name="Picture 1" descr="page14image57229312">
            <a:extLst>
              <a:ext uri="{FF2B5EF4-FFF2-40B4-BE49-F238E27FC236}">
                <a16:creationId xmlns:a16="http://schemas.microsoft.com/office/drawing/2014/main" id="{7177BD02-3F8B-2F4E-A40A-576CFC6F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3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03F17-26A6-4E41-8822-55DFE1935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20" y="2070100"/>
            <a:ext cx="6184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C6F1D-3616-BA4F-AB00-4DACDA1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98A4-D1C0-644B-894D-94887392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page15image57359936">
            <a:extLst>
              <a:ext uri="{FF2B5EF4-FFF2-40B4-BE49-F238E27FC236}">
                <a16:creationId xmlns:a16="http://schemas.microsoft.com/office/drawing/2014/main" id="{B8AA96FD-F628-3248-99CF-BB17D4FAF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3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3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710C-396B-1048-919F-0E38B50A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9D50-0BEF-B94E-898F-68E6ED4C5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43ED-1F87-1944-9984-394C054D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453A-8DFA-3446-8D01-9E03CEF1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5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DDEE-61C8-3242-9C4D-B0A34B9E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F44E-F290-1F47-80F4-3710485B9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1ADC-5E6E-FC43-A33E-0E51E3F9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73BE-BD95-BB46-B63F-183F15C6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7321"/>
            <a:ext cx="4363595" cy="43722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League of Legends is a MOBA (multiplayer online battle arena) where 2 teams (blue and red) face off. There are 3 lanes, a jungle, and 5 roles. The goal is to take down the enemy Nexus to win the game.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the first 10 min stats of games.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columns (total 40 columns) with 9879 entries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</a:t>
            </a:r>
          </a:p>
          <a:p>
            <a:pPr fontAlgn="base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predict the outcome of a game base on 10 min statistics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5AED174-DA38-5E43-ACD5-F42C114F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93" y="1507320"/>
            <a:ext cx="5176744" cy="43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6F5C-02F2-4D4B-A39A-5ADAAF47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 dirty="0"/>
              <a:t>data Overview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0CF09-5059-544A-BFA0-8078AC3C0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581" y="1809090"/>
            <a:ext cx="4363595" cy="453629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value: 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blueWins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(the value we are trying to predict). 1 means the blue team has won, 0 otherwise.</a:t>
            </a:r>
          </a:p>
          <a:p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gameId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indicate each game is unique. (drop)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19 features per team (38 in total) collected after 10min in-game. 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7E4055-8333-4C4F-8809-B3013621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2" y="1809090"/>
            <a:ext cx="2756296" cy="443931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2A79F6-C37A-FF49-91EF-8762E1A4C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757" y="1809090"/>
            <a:ext cx="2756296" cy="44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61E-9BBB-BB4E-BBDB-09EF1E9A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2D5F2-49FF-C448-B6C6-3EFEA355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A3ED-3EA5-F248-90AA-497F93D0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/>
              <a:t>Reformatting the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60CA1A-0A49-455C-823A-8D0EC0F1F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out columns which are symmetric and unbalanced, such as redFirstBlood and blueFirstBold, if redFirstBlood is 1, blueFirstBold will be 0, blueKills = redDeaths, redDeaths = blueKills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difference between blue team features and red team features by subtracting columns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4D6BE1-A86F-9646-A662-F0B828C9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513" y="2286001"/>
            <a:ext cx="5733716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1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DDCF-C669-6241-BB88-57A65B36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3FB14-9740-EB41-A265-F0104230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2751-0AE2-9647-84CD-7A74FC86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4400" dirty="0"/>
              <a:t>EDA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3FFC8F-6D2E-4928-BD62-B1852B61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95839"/>
            <a:ext cx="4363595" cy="42837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Base on map design, some players in lol community official forums or Reddit said the blue team has a higher probability to get Heralds and red team get more dragon.</a:t>
            </a:r>
          </a:p>
          <a:p>
            <a:r>
              <a:rPr lang="en-US" dirty="0">
                <a:solidFill>
                  <a:schemeClr val="tx1"/>
                </a:solidFill>
              </a:rPr>
              <a:t>We want to prove whether this statement is true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 not.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indoor, table, many, covered&#10;&#10;Description automatically generated">
            <a:extLst>
              <a:ext uri="{FF2B5EF4-FFF2-40B4-BE49-F238E27FC236}">
                <a16:creationId xmlns:a16="http://schemas.microsoft.com/office/drawing/2014/main" id="{EFEBEC19-6D3C-D041-B73B-4A872752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5838"/>
            <a:ext cx="5176744" cy="42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D77B-8B26-F740-9153-1521BE1F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B7FD-D9E5-EB47-AB32-0E1EE6246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8450"/>
            <a:ext cx="10178322" cy="190569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Herald: Elite monster which gives stats bonus when killed by the player. It helps to push a lane and destroys towers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 since this is 10 min data, the map only produces 1 Herald in 10 min. the possibility the red team gets the herald in the first 10 min is 0.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for the blue team gets Herald, it has higher possibility to lose the game.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might not use this feature into our model since is unbalance and we don’t think it has a strong correlation to predict the game outcome.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3ECAFB-3F3F-2144-BDFA-37D2A95F2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3293919"/>
            <a:ext cx="4763360" cy="33147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7114A2-7B45-8C47-99EF-8BACE1AB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3293919"/>
            <a:ext cx="5203461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721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604</Words>
  <Application>Microsoft Macintosh PowerPoint</Application>
  <PresentationFormat>Widescreen</PresentationFormat>
  <Paragraphs>60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Impact</vt:lpstr>
      <vt:lpstr>Times New Roman</vt:lpstr>
      <vt:lpstr>Badge</vt:lpstr>
      <vt:lpstr>League of Legends</vt:lpstr>
      <vt:lpstr>LOL</vt:lpstr>
      <vt:lpstr>data overview</vt:lpstr>
      <vt:lpstr>data Overview </vt:lpstr>
      <vt:lpstr>PowerPoint Presentation</vt:lpstr>
      <vt:lpstr>Reformatting the data</vt:lpstr>
      <vt:lpstr>PowerPoint Presentation</vt:lpstr>
      <vt:lpstr>EDA</vt:lpstr>
      <vt:lpstr>eda</vt:lpstr>
      <vt:lpstr>EDA</vt:lpstr>
      <vt:lpstr>Correlations</vt:lpstr>
      <vt:lpstr>Feature selection</vt:lpstr>
      <vt:lpstr>classification</vt:lpstr>
      <vt:lpstr>classification</vt:lpstr>
      <vt:lpstr>Regression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</dc:title>
  <dc:creator>hou000@citymail.cuny.edu</dc:creator>
  <cp:lastModifiedBy>hou000@citymail.cuny.edu</cp:lastModifiedBy>
  <cp:revision>21</cp:revision>
  <dcterms:created xsi:type="dcterms:W3CDTF">2020-05-06T23:59:48Z</dcterms:created>
  <dcterms:modified xsi:type="dcterms:W3CDTF">2020-05-07T19:58:10Z</dcterms:modified>
</cp:coreProperties>
</file>